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8 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849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Use the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following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words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what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takes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place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birthday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party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. (n’écrivez pas, ne parlez pas anglais!!)</a:t>
            </a:r>
            <a:endParaRPr lang="fr-FR" sz="28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7" y="5409631"/>
            <a:ext cx="1726083" cy="129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313" y="2821814"/>
            <a:ext cx="1996209" cy="52322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arriver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9400" y="2718235"/>
            <a:ext cx="1996209" cy="52322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Les amis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3853358"/>
            <a:ext cx="2986809" cy="52322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Les parents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021" y="3548390"/>
            <a:ext cx="1953780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donner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17772" y="4780184"/>
            <a:ext cx="4026336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Une fête anniversaire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5313" y="4518574"/>
            <a:ext cx="2060687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écouter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2362" y="2910413"/>
            <a:ext cx="1698624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chanter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04604" y="3566755"/>
            <a:ext cx="2013168" cy="52322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inviter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37570" y="5590777"/>
            <a:ext cx="2013168" cy="95410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Cadeaux (gifts)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61202" y="5148021"/>
            <a:ext cx="2013168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manger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7949" y="6067830"/>
            <a:ext cx="2013168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gâteau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79856" y="4328727"/>
            <a:ext cx="2013168" cy="52322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danser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19194" y="6181243"/>
            <a:ext cx="2013168" cy="52322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préparer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54</Words>
  <Application>Microsoft Office PowerPoint</Application>
  <PresentationFormat>On-screen Show 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65</cp:revision>
  <dcterms:created xsi:type="dcterms:W3CDTF">2011-09-14T23:22:57Z</dcterms:created>
  <dcterms:modified xsi:type="dcterms:W3CDTF">2012-02-09T12:40:00Z</dcterms:modified>
</cp:coreProperties>
</file>